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81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41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36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05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869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89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660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70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55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910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02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A6971-9BB5-42DE-AEE9-C39EDB7B7417}" type="datetimeFigureOut">
              <a:rPr lang="en-CA" smtClean="0"/>
              <a:t>15/09/2013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9E40-6502-4912-BC24-C07A4B3FA2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04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lstad.com/circui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aboutcircuits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dit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rs.cloud9.net/~stark/commbook.htm" TargetMode="External"/><Relationship Id="rId2" Type="http://schemas.openxmlformats.org/officeDocument/2006/relationships/hyperlink" Target="http://www.dspguide.com/pdfbook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Circuit Components Tutorial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McMaster Solar Car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449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2016224" cy="108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362840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3319"/>
            <a:ext cx="2232248" cy="221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7" y="2013347"/>
            <a:ext cx="31369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2501267"/>
            <a:ext cx="960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501267"/>
            <a:ext cx="130175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40397"/>
            <a:ext cx="10572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1" y="2966286"/>
            <a:ext cx="26177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0" y="4221088"/>
            <a:ext cx="299878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19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" y="116632"/>
            <a:ext cx="259792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26258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3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22671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332656"/>
            <a:ext cx="2593082" cy="167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3757613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3160713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80928"/>
            <a:ext cx="4222105" cy="401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48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25" y="188640"/>
            <a:ext cx="6040065" cy="598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05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Simple Circuits to Try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39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67945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27225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50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5" y="1228375"/>
            <a:ext cx="8965705" cy="38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23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0648"/>
            <a:ext cx="2587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48680"/>
            <a:ext cx="378217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912768" cy="391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595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0648"/>
            <a:ext cx="2587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48680"/>
            <a:ext cx="378217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501008"/>
            <a:ext cx="681479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2636912"/>
            <a:ext cx="351551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1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Resources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61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48680"/>
            <a:ext cx="6192688" cy="545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07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http://www.falstad.com/circuit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r>
              <a:rPr lang="en-CA" dirty="0" smtClean="0"/>
              <a:t>A simple circuit simulator</a:t>
            </a:r>
          </a:p>
          <a:p>
            <a:r>
              <a:rPr lang="en-CA" dirty="0" smtClean="0"/>
              <a:t>Has a huge selection of example circuits (resistor networks to digital logic to amplifiers)</a:t>
            </a:r>
          </a:p>
          <a:p>
            <a:r>
              <a:rPr lang="en-CA" dirty="0" smtClean="0"/>
              <a:t>Shows you any voltage or current </a:t>
            </a:r>
            <a:r>
              <a:rPr lang="en-CA" dirty="0" err="1" smtClean="0"/>
              <a:t>vs</a:t>
            </a:r>
            <a:r>
              <a:rPr lang="en-CA" dirty="0" smtClean="0"/>
              <a:t> time, direction of currents, negative and </a:t>
            </a:r>
            <a:r>
              <a:rPr lang="en-CA" smtClean="0"/>
              <a:t>positive voltages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841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LT Spice</a:t>
            </a:r>
          </a:p>
          <a:p>
            <a:r>
              <a:rPr lang="en-CA" dirty="0" smtClean="0"/>
              <a:t>A SPICE from Linear Technology that is easy to use and free!</a:t>
            </a:r>
          </a:p>
          <a:p>
            <a:r>
              <a:rPr lang="en-CA" dirty="0" smtClean="0"/>
              <a:t>Large library of parts</a:t>
            </a:r>
          </a:p>
          <a:p>
            <a:r>
              <a:rPr lang="en-CA" dirty="0" smtClean="0"/>
              <a:t>Very useful for more complicated analog simulations (amplifiers, DC </a:t>
            </a:r>
            <a:r>
              <a:rPr lang="en-CA" dirty="0" err="1" smtClean="0"/>
              <a:t>DC</a:t>
            </a:r>
            <a:r>
              <a:rPr lang="en-CA" dirty="0" smtClean="0"/>
              <a:t> converters) but can be used for anything</a:t>
            </a:r>
          </a:p>
        </p:txBody>
      </p:sp>
    </p:spTree>
    <p:extLst>
      <p:ext uri="{BB962C8B-B14F-4D97-AF65-F5344CB8AC3E}">
        <p14:creationId xmlns:p14="http://schemas.microsoft.com/office/powerpoint/2010/main" val="48384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http://www.allaboutcircuits.com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r>
              <a:rPr lang="en-CA" dirty="0" smtClean="0"/>
              <a:t>Has 6 volumes of circuit theory and experiments</a:t>
            </a:r>
          </a:p>
          <a:p>
            <a:r>
              <a:rPr lang="en-CA" dirty="0" smtClean="0"/>
              <a:t>Covers 3 years of an ECE degree</a:t>
            </a:r>
          </a:p>
          <a:p>
            <a:r>
              <a:rPr lang="en-CA" dirty="0" smtClean="0"/>
              <a:t>Has a good forum </a:t>
            </a:r>
            <a:r>
              <a:rPr lang="en-CA" smtClean="0"/>
              <a:t>as well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6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hlinkClick r:id="rId2"/>
              </a:rPr>
              <a:t>www.reddit.com</a:t>
            </a:r>
            <a:endParaRPr lang="en-CA" dirty="0" smtClean="0"/>
          </a:p>
          <a:p>
            <a:r>
              <a:rPr lang="en-CA" dirty="0" smtClean="0"/>
              <a:t>Sub-</a:t>
            </a:r>
            <a:r>
              <a:rPr lang="en-CA" dirty="0" err="1" smtClean="0"/>
              <a:t>reddits</a:t>
            </a:r>
            <a:r>
              <a:rPr lang="en-CA" dirty="0" smtClean="0"/>
              <a:t> such as /r/ECE, /r/electronics, /r/</a:t>
            </a:r>
            <a:r>
              <a:rPr lang="en-CA" dirty="0" err="1" smtClean="0"/>
              <a:t>askelectronics</a:t>
            </a:r>
            <a:r>
              <a:rPr lang="en-CA" dirty="0" smtClean="0"/>
              <a:t> and so on</a:t>
            </a:r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6884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Free E-Books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 smtClean="0"/>
              <a:t>Op Amps for Everyone Design Guide – Texas Instruments</a:t>
            </a:r>
          </a:p>
          <a:p>
            <a:r>
              <a:rPr lang="en-CA" dirty="0">
                <a:hlinkClick r:id="rId2"/>
              </a:rPr>
              <a:t>http://</a:t>
            </a:r>
            <a:r>
              <a:rPr lang="en-CA" dirty="0" smtClean="0">
                <a:hlinkClick r:id="rId2"/>
              </a:rPr>
              <a:t>www.dspguide.com/pdfbook.htm</a:t>
            </a:r>
            <a:r>
              <a:rPr lang="en-CA" dirty="0" smtClean="0"/>
              <a:t> (a site dedicated to making a free e-book about DSP)</a:t>
            </a:r>
          </a:p>
          <a:p>
            <a:r>
              <a:rPr lang="en-CA" dirty="0">
                <a:hlinkClick r:id="rId3"/>
              </a:rPr>
              <a:t>http://www.users.cloud9.net/~</a:t>
            </a:r>
            <a:r>
              <a:rPr lang="en-CA" dirty="0" smtClean="0">
                <a:hlinkClick r:id="rId3"/>
              </a:rPr>
              <a:t>stark/commbook.htm</a:t>
            </a:r>
            <a:r>
              <a:rPr lang="en-CA" dirty="0" smtClean="0"/>
              <a:t> (a site with material on communications)</a:t>
            </a:r>
          </a:p>
          <a:p>
            <a:r>
              <a:rPr lang="en-CA" dirty="0" smtClean="0"/>
              <a:t>If you stick around the team long enough I may be able to give you some of mine…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00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Sampling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are a student and money is tight</a:t>
            </a:r>
          </a:p>
          <a:p>
            <a:r>
              <a:rPr lang="en-CA" dirty="0" smtClean="0"/>
              <a:t>IC companies realize this but also realize your possible potential with their product</a:t>
            </a:r>
          </a:p>
          <a:p>
            <a:r>
              <a:rPr lang="en-CA" dirty="0" smtClean="0"/>
              <a:t>Companies will send you free product if you use your </a:t>
            </a:r>
            <a:r>
              <a:rPr lang="en-CA" dirty="0" err="1" smtClean="0"/>
              <a:t>mcmaster</a:t>
            </a:r>
            <a:r>
              <a:rPr lang="en-CA" dirty="0" smtClean="0"/>
              <a:t> email</a:t>
            </a:r>
          </a:p>
          <a:p>
            <a:r>
              <a:rPr lang="en-CA" dirty="0" smtClean="0"/>
              <a:t>Some companies that will do this: Microchip, Texas Instruments, National Instruments, Atmel, Analog Devices …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215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2656"/>
            <a:ext cx="2680624" cy="60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04938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14" y="340821"/>
            <a:ext cx="3983030" cy="60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84" y="2132856"/>
            <a:ext cx="5040560" cy="367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9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50307"/>
            <a:ext cx="174334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43" y="2492896"/>
            <a:ext cx="1640092" cy="5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2656"/>
            <a:ext cx="2376264" cy="159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70" y="2387389"/>
            <a:ext cx="2446604" cy="100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51435"/>
            <a:ext cx="3422786" cy="267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64282"/>
            <a:ext cx="3765227" cy="342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23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2088232" cy="70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220110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58" y="201568"/>
            <a:ext cx="3133943" cy="8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3110542" cy="175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6331"/>
            <a:ext cx="25146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58" y="1376772"/>
            <a:ext cx="2770054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77072"/>
            <a:ext cx="5995897" cy="88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88" y="5229199"/>
            <a:ext cx="5324793" cy="1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71" y="1347720"/>
            <a:ext cx="2150343" cy="76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87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225505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242968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0047"/>
            <a:ext cx="2075454" cy="81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9" y="1916832"/>
            <a:ext cx="3790095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7" y="2436003"/>
            <a:ext cx="2056740" cy="41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2107277" cy="101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39" y="3645024"/>
            <a:ext cx="5927240" cy="196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9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215620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9884"/>
            <a:ext cx="1944216" cy="103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53646"/>
            <a:ext cx="2448272" cy="236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50" y="4784941"/>
            <a:ext cx="14478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3056"/>
            <a:ext cx="3096344" cy="246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1039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84" y="2374503"/>
            <a:ext cx="7048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03" y="2441972"/>
            <a:ext cx="79533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99" y="2426762"/>
            <a:ext cx="9112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71825"/>
            <a:ext cx="223361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323" y="3307581"/>
            <a:ext cx="3398837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8" y="3517106"/>
            <a:ext cx="758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65" y="3575099"/>
            <a:ext cx="14112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474" y="1570430"/>
            <a:ext cx="2187532" cy="135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99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402805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4664"/>
            <a:ext cx="3960440" cy="168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3816424" cy="90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45527"/>
            <a:ext cx="14176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3659839" cy="189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8" y="5194778"/>
            <a:ext cx="1928953" cy="12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69" y="4990113"/>
            <a:ext cx="264795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39" y="2348880"/>
            <a:ext cx="488964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60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4"/>
            <a:ext cx="318310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0857"/>
            <a:ext cx="3111257" cy="197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3246437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4" y="2852936"/>
            <a:ext cx="45751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39" y="2492896"/>
            <a:ext cx="4032368" cy="260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79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243</Words>
  <Application>Microsoft Office PowerPoint</Application>
  <PresentationFormat>On-screen Show (4:3)</PresentationFormat>
  <Paragraphs>28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Circuit Components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Circuits to Try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Free E-Books</vt:lpstr>
      <vt:lpstr>Sampling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 Components Tutorial</dc:title>
  <dc:creator>Owner</dc:creator>
  <cp:lastModifiedBy>Owner</cp:lastModifiedBy>
  <cp:revision>17</cp:revision>
  <dcterms:created xsi:type="dcterms:W3CDTF">2013-09-16T01:09:05Z</dcterms:created>
  <dcterms:modified xsi:type="dcterms:W3CDTF">2013-09-16T03:05:02Z</dcterms:modified>
</cp:coreProperties>
</file>